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9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51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7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0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2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8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7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9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8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86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7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65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4846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20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5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81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228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84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16A7A-1871-45B5-8AAE-D8302338D0CB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CF22C-EDBD-476F-86F8-E84F3218D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136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ZoeLawson/DITAStuf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zoelawson17@hot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87359-9601-9B00-BCD1-4C15FB71E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Too Many DITAVALs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C6AA1-D096-1066-55B7-895A8D5260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Zoë Lawson</a:t>
            </a:r>
          </a:p>
        </p:txBody>
      </p:sp>
    </p:spTree>
    <p:extLst>
      <p:ext uri="{BB962C8B-B14F-4D97-AF65-F5344CB8AC3E}">
        <p14:creationId xmlns:p14="http://schemas.microsoft.com/office/powerpoint/2010/main" val="2963777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41CC6-000B-5D4B-BB24-FBDDEE10F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FF942-5B6C-BEEF-D5AA-2A3D76329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technical writer for over twenty years</a:t>
            </a:r>
          </a:p>
          <a:p>
            <a:r>
              <a:rPr lang="en-US" dirty="0"/>
              <a:t>Worked with DITA for over fifteen years</a:t>
            </a:r>
          </a:p>
          <a:p>
            <a:r>
              <a:rPr lang="en-US" dirty="0"/>
              <a:t>Member of the DITA Technical Committee</a:t>
            </a:r>
          </a:p>
          <a:p>
            <a:r>
              <a:rPr lang="en-US" dirty="0"/>
              <a:t>Pretend programmer and lover of documentation </a:t>
            </a:r>
            <a:r>
              <a:rPr lang="en-US" dirty="0" err="1"/>
              <a:t>devops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94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BC2FC-54C0-82D2-8B9F-517F3038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2CB10-4FC5-29DB-27F5-7141CC9CB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Agile development with: </a:t>
            </a:r>
          </a:p>
          <a:p>
            <a:pPr lvl="1"/>
            <a:r>
              <a:rPr lang="en-US" dirty="0"/>
              <a:t>Dozens of epics per major release (quarterly)</a:t>
            </a:r>
          </a:p>
          <a:p>
            <a:pPr lvl="1"/>
            <a:r>
              <a:rPr lang="en-US" dirty="0"/>
              <a:t>Dozens and Dozens of fixes per minor/feature pack release (monthly)</a:t>
            </a:r>
            <a:br>
              <a:rPr lang="en-US" dirty="0"/>
            </a:br>
            <a:r>
              <a:rPr lang="en-US" dirty="0"/>
              <a:t>This was a roll up of the hotfix/patch/service packs</a:t>
            </a:r>
          </a:p>
          <a:p>
            <a:pPr lvl="1"/>
            <a:r>
              <a:rPr lang="en-US" dirty="0"/>
              <a:t>2-5 hotfix/patch/service pack releases a week</a:t>
            </a:r>
          </a:p>
          <a:p>
            <a:pPr lvl="1"/>
            <a:r>
              <a:rPr lang="en-US" dirty="0"/>
              <a:t>Too many versions live at a time</a:t>
            </a:r>
          </a:p>
          <a:p>
            <a:r>
              <a:rPr lang="en-US" dirty="0"/>
              <a:t>Features often pulled at the last minute</a:t>
            </a:r>
          </a:p>
          <a:p>
            <a:r>
              <a:rPr lang="en-US" dirty="0"/>
              <a:t>6-8 writers working on the same set of files</a:t>
            </a:r>
          </a:p>
          <a:p>
            <a:endParaRPr lang="en-US" dirty="0"/>
          </a:p>
          <a:p>
            <a:r>
              <a:rPr lang="en-US" dirty="0"/>
              <a:t>How the heck do you maintain output with the correct content?</a:t>
            </a:r>
          </a:p>
        </p:txBody>
      </p:sp>
    </p:spTree>
    <p:extLst>
      <p:ext uri="{BB962C8B-B14F-4D97-AF65-F5344CB8AC3E}">
        <p14:creationId xmlns:p14="http://schemas.microsoft.com/office/powerpoint/2010/main" val="1490624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29EC8-8FA4-F25B-2D00-8AD723EA0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098BE-5122-898C-4781-F214C91DA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DITA and Git solution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For each major release family (including all versions with features and maintenance releases):</a:t>
            </a:r>
          </a:p>
          <a:p>
            <a:r>
              <a:rPr lang="en-US" dirty="0"/>
              <a:t>A single production branch in Git</a:t>
            </a:r>
            <a:br>
              <a:rPr lang="en-US" dirty="0"/>
            </a:br>
            <a:r>
              <a:rPr lang="en-US" dirty="0"/>
              <a:t>(Writers had personal branches for authoring that were merged into the production branch by Pull Request.)</a:t>
            </a:r>
          </a:p>
          <a:p>
            <a:r>
              <a:rPr lang="en-US" dirty="0"/>
              <a:t>Version control by DITAVAL</a:t>
            </a:r>
          </a:p>
          <a:p>
            <a:endParaRPr lang="en-US" dirty="0"/>
          </a:p>
          <a:p>
            <a:r>
              <a:rPr lang="en-US" dirty="0"/>
              <a:t>Note: This was initially set up before DITA-OT supported multiple DITAVAL files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463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6D427-DD82-D284-C0C4-B4096C3C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Control By DITAVAL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4D0AE-2B0B-244B-BD8A-4F69EF5D7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Set up values by feature (using Epic/Bug IDs) (100+ over the year) (@otherprops)</a:t>
            </a:r>
          </a:p>
          <a:p>
            <a:pPr lvl="1"/>
            <a:r>
              <a:rPr lang="en-US" dirty="0"/>
              <a:t>Features may need to be delayed</a:t>
            </a:r>
          </a:p>
          <a:p>
            <a:pPr lvl="1"/>
            <a:r>
              <a:rPr lang="en-US" dirty="0"/>
              <a:t>Features may span multiple releases</a:t>
            </a:r>
          </a:p>
          <a:p>
            <a:pPr lvl="1"/>
            <a:r>
              <a:rPr lang="en-US" dirty="0" err="1"/>
              <a:t>Feature_ID</a:t>
            </a:r>
            <a:r>
              <a:rPr lang="en-US" dirty="0"/>
              <a:t>, </a:t>
            </a:r>
            <a:r>
              <a:rPr lang="en-US" dirty="0" err="1"/>
              <a:t>Feature_ID_not</a:t>
            </a:r>
            <a:r>
              <a:rPr lang="en-US" dirty="0"/>
              <a:t>, </a:t>
            </a:r>
            <a:r>
              <a:rPr lang="en-US" dirty="0" err="1"/>
              <a:t>Feature_ID_only</a:t>
            </a:r>
            <a:endParaRPr lang="en-US" dirty="0"/>
          </a:p>
          <a:p>
            <a:pPr lvl="1"/>
            <a:r>
              <a:rPr lang="en-US" dirty="0" err="1"/>
              <a:t>Feature_ID</a:t>
            </a:r>
            <a:r>
              <a:rPr lang="en-US" dirty="0"/>
              <a:t> and </a:t>
            </a:r>
            <a:r>
              <a:rPr lang="en-US" dirty="0" err="1"/>
              <a:t>Feature_ID_not</a:t>
            </a:r>
            <a:r>
              <a:rPr lang="en-US" dirty="0"/>
              <a:t> are always opposite values for include/exclude</a:t>
            </a:r>
          </a:p>
          <a:p>
            <a:r>
              <a:rPr lang="en-US" dirty="0"/>
              <a:t>Set up values by version (50+ over the year) (@otherprops)</a:t>
            </a:r>
          </a:p>
          <a:p>
            <a:pPr lvl="1"/>
            <a:r>
              <a:rPr lang="en-US" dirty="0"/>
              <a:t>Intended just for covers, Release Notes, and upgrade</a:t>
            </a:r>
          </a:p>
          <a:p>
            <a:pPr lvl="1"/>
            <a:r>
              <a:rPr lang="en-US" dirty="0"/>
              <a:t>Each version needs a Draft (flagging) and a Production </a:t>
            </a:r>
          </a:p>
          <a:p>
            <a:r>
              <a:rPr lang="en-US" dirty="0"/>
              <a:t>Included a TBD for non-feature work (always excluded from production) (@otherprops)</a:t>
            </a:r>
          </a:p>
          <a:p>
            <a:r>
              <a:rPr lang="en-US" dirty="0"/>
              <a:t>Included a TBR (To Be Reviewed) for additional flagging (@rev)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98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3880-E1FD-1802-831F-B1859739C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Tagging By Feature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99EB4-E09B-B188-9D93-66B55F2F8F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/>
              <a:t>Feature_ID</a:t>
            </a:r>
            <a:endParaRPr lang="en-US" dirty="0"/>
          </a:p>
          <a:p>
            <a:pPr lvl="1"/>
            <a:r>
              <a:rPr lang="en-US" dirty="0"/>
              <a:t>All versions that contain this feature includes content with this value</a:t>
            </a:r>
          </a:p>
          <a:p>
            <a:pPr lvl="1"/>
            <a:r>
              <a:rPr lang="en-US" dirty="0"/>
              <a:t>This is the standard tagging for new content associated with a new feature</a:t>
            </a:r>
          </a:p>
          <a:p>
            <a:pPr lvl="1"/>
            <a:r>
              <a:rPr lang="en-US" dirty="0"/>
              <a:t>Once ‘included’, included in all versions going forward</a:t>
            </a:r>
          </a:p>
          <a:p>
            <a:r>
              <a:rPr lang="en-US" dirty="0" err="1"/>
              <a:t>Feature_ID_not</a:t>
            </a:r>
            <a:endParaRPr lang="en-US" dirty="0"/>
          </a:p>
          <a:p>
            <a:pPr lvl="1"/>
            <a:r>
              <a:rPr lang="en-US" dirty="0"/>
              <a:t>All versions that contain this feature excludes content with this value</a:t>
            </a:r>
          </a:p>
          <a:p>
            <a:pPr lvl="1"/>
            <a:r>
              <a:rPr lang="en-US" dirty="0"/>
              <a:t>For content associated with versions of the software before the feature is enabled</a:t>
            </a:r>
          </a:p>
          <a:p>
            <a:pPr lvl="1"/>
            <a:r>
              <a:rPr lang="en-US" dirty="0"/>
              <a:t>Once excluded, excluded for all versions going forward</a:t>
            </a:r>
          </a:p>
          <a:p>
            <a:r>
              <a:rPr lang="en-US" dirty="0" err="1"/>
              <a:t>Feature_ID_only</a:t>
            </a:r>
            <a:endParaRPr lang="en-US" dirty="0"/>
          </a:p>
          <a:p>
            <a:pPr lvl="1"/>
            <a:r>
              <a:rPr lang="en-US" dirty="0"/>
              <a:t>This content displays for some set number of versions</a:t>
            </a:r>
          </a:p>
          <a:p>
            <a:pPr lvl="1"/>
            <a:r>
              <a:rPr lang="en-US" dirty="0"/>
              <a:t>For content for features implemented over several releases, “only” valid for certain versions</a:t>
            </a:r>
          </a:p>
          <a:p>
            <a:pPr lvl="1"/>
            <a:r>
              <a:rPr lang="en-US" dirty="0"/>
              <a:t>Included for some number of versions, then excluded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1EDE47-8BB4-82BF-42A5-8FADEAF70C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402560"/>
            <a:ext cx="5334000" cy="360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61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060291-0D90-328C-0437-C28D584A8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Automation Required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12C793-1A8D-8D23-D413-941D9E970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insanity has to be maintained by some sort of scripting.</a:t>
            </a:r>
            <a:br>
              <a:rPr lang="en-US" dirty="0"/>
            </a:br>
            <a:r>
              <a:rPr lang="en-US" dirty="0"/>
              <a:t>Initially I was maintaining the DITAVALs by hand. </a:t>
            </a:r>
            <a:br>
              <a:rPr lang="en-US" dirty="0"/>
            </a:br>
            <a:r>
              <a:rPr lang="en-US" dirty="0"/>
              <a:t>I had scripting figured out before I had 10 active versions. </a:t>
            </a:r>
            <a:br>
              <a:rPr lang="en-US" dirty="0"/>
            </a:br>
            <a:r>
              <a:rPr lang="en-US" dirty="0"/>
              <a:t>Before that, it took a full day to update/create the 20 DITAVAL files, and was error prone.</a:t>
            </a:r>
          </a:p>
          <a:p>
            <a:r>
              <a:rPr lang="en-US" dirty="0"/>
              <a:t>Need some way to list all the Epic/Bug IDs by all the versions and set include/exclude values.</a:t>
            </a:r>
          </a:p>
        </p:txBody>
      </p:sp>
    </p:spTree>
    <p:extLst>
      <p:ext uri="{BB962C8B-B14F-4D97-AF65-F5344CB8AC3E}">
        <p14:creationId xmlns:p14="http://schemas.microsoft.com/office/powerpoint/2010/main" val="4064552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26437-CAAF-CE58-5A58-8CC053A97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7E01C1-2FDC-4428-5E4B-9F3198339A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Created an Excel spreadsheet to maintain the values.</a:t>
            </a:r>
          </a:p>
          <a:p>
            <a:pPr lvl="1"/>
            <a:r>
              <a:rPr lang="en-US" dirty="0"/>
              <a:t>Use Cell Validation to limit values.</a:t>
            </a:r>
          </a:p>
          <a:p>
            <a:pPr lvl="1"/>
            <a:r>
              <a:rPr lang="en-US" dirty="0"/>
              <a:t>Export as CSV.</a:t>
            </a:r>
          </a:p>
          <a:p>
            <a:r>
              <a:rPr lang="en-US" dirty="0"/>
              <a:t>Wrote an XSLT transform to read the CSV file and emit Draft and Production DITAVALs.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Excel Spreadsheet, CSV, and XSLT lived in Git.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Jenkins job got latest from Git, generated the </a:t>
            </a:r>
            <a:r>
              <a:rPr lang="en-US" dirty="0" err="1"/>
              <a:t>ditavals</a:t>
            </a:r>
            <a:r>
              <a:rPr lang="en-US" dirty="0"/>
              <a:t>, and committed to a special branch.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Human reviewed the results and made a pull request.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441E87F-3812-6984-55C0-1C66550899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3029728"/>
            <a:ext cx="5334000" cy="235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40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429E3-2CA7-8A0C-8FAE-667C1819D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Versions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4EB026-6A06-295D-1D87-6C37EE1B40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Upgrade guides became untenable.</a:t>
            </a:r>
          </a:p>
          <a:p>
            <a:pPr lvl="1"/>
            <a:r>
              <a:rPr lang="en-US" dirty="0"/>
              <a:t>Multiple authors, multiple releases at the same time.</a:t>
            </a:r>
          </a:p>
          <a:p>
            <a:r>
              <a:rPr lang="en-US" dirty="0"/>
              <a:t>Created a completely different set of values specific for upgrades:</a:t>
            </a:r>
          </a:p>
          <a:p>
            <a:pPr lvl="1"/>
            <a:r>
              <a:rPr lang="en-US" dirty="0"/>
              <a:t>@audience – release type</a:t>
            </a:r>
          </a:p>
          <a:p>
            <a:pPr lvl="1"/>
            <a:r>
              <a:rPr lang="en-US" dirty="0"/>
              <a:t>@platform – installer version</a:t>
            </a:r>
          </a:p>
          <a:p>
            <a:pPr lvl="1"/>
            <a:r>
              <a:rPr lang="en-US" dirty="0"/>
              <a:t>@props – installation components</a:t>
            </a:r>
          </a:p>
          <a:p>
            <a:r>
              <a:rPr lang="en-US" dirty="0"/>
              <a:t>New Excel spreadsheet just for Upgrade values.</a:t>
            </a:r>
          </a:p>
          <a:p>
            <a:r>
              <a:rPr lang="en-US" dirty="0"/>
              <a:t>Revised XSLT to use both CSV files.</a:t>
            </a:r>
          </a:p>
        </p:txBody>
      </p:sp>
      <p:pic>
        <p:nvPicPr>
          <p:cNvPr id="5" name="Picture 2" descr="C:\Users\zlawson\AppData\Local\Temp\SNAGHTML1477c6d.PNG">
            <a:extLst>
              <a:ext uri="{FF2B5EF4-FFF2-40B4-BE49-F238E27FC236}">
                <a16:creationId xmlns:a16="http://schemas.microsoft.com/office/drawing/2014/main" id="{8CC1FD98-498F-ABD8-895E-1D436A0822F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85233"/>
            <a:ext cx="5334000" cy="224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055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22A1B-FB7D-77F9-9A15-9C34B7177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Upgrade Guide </a:t>
            </a:r>
            <a:r>
              <a:rPr lang="en-US" dirty="0" err="1"/>
              <a:t>DITAMaps</a:t>
            </a:r>
            <a:endParaRPr lang="en-US" dirty="0"/>
          </a:p>
        </p:txBody>
      </p:sp>
      <p:pic>
        <p:nvPicPr>
          <p:cNvPr id="5" name="Picture 6" descr="C:\Users\zlawson\AppData\Local\Temp\SNAGHTML15d1c7f.PNG">
            <a:extLst>
              <a:ext uri="{FF2B5EF4-FFF2-40B4-BE49-F238E27FC236}">
                <a16:creationId xmlns:a16="http://schemas.microsoft.com/office/drawing/2014/main" id="{C2B30985-EEE9-2CC1-5E0C-673D49F0A4E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12057"/>
            <a:ext cx="5334000" cy="318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zlawson\AppData\Local\Temp\SNAGHTML15cb605.PNG">
            <a:extLst>
              <a:ext uri="{FF2B5EF4-FFF2-40B4-BE49-F238E27FC236}">
                <a16:creationId xmlns:a16="http://schemas.microsoft.com/office/drawing/2014/main" id="{C08CE804-A354-2D7A-CF8B-8158D5519BA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676" y="2277510"/>
            <a:ext cx="5219048" cy="385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065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1C21C-244A-CC34-C8CA-9B5955168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6AF2E-0D40-A79F-1E07-590BE674D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Issues.xlsx</a:t>
            </a:r>
          </a:p>
          <a:p>
            <a:r>
              <a:rPr lang="en-US" dirty="0"/>
              <a:t>Upgrade.xlsx</a:t>
            </a:r>
          </a:p>
          <a:p>
            <a:r>
              <a:rPr lang="en-US" dirty="0"/>
              <a:t>GenDitavalFromCSV.xsl</a:t>
            </a:r>
          </a:p>
          <a:p>
            <a:endParaRPr lang="en-US" dirty="0"/>
          </a:p>
          <a:p>
            <a:r>
              <a:rPr lang="en-US" dirty="0"/>
              <a:t>These are sanitized examples based on what I had in production.</a:t>
            </a:r>
          </a:p>
          <a:p>
            <a:r>
              <a:rPr lang="en-US" dirty="0"/>
              <a:t>Available in GitHub: </a:t>
            </a:r>
            <a:r>
              <a:rPr lang="en-US" dirty="0">
                <a:hlinkClick r:id="rId2"/>
              </a:rPr>
              <a:t>https://github.com/ZoeLawson/DITAStuff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629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793F7-067F-6BE7-C28D-A5C9A9F8A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6F677-2DC4-3473-EE93-04942AA4E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Maintaining hundreds of @otherprops in your source becomes a mess.</a:t>
            </a:r>
          </a:p>
          <a:p>
            <a:r>
              <a:rPr lang="en-US" dirty="0"/>
              <a:t>At the time appropriate for your environment (~year – 18 months), clean up your source.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Create a new branch for the previous releases that has all the ‘old’ stuff.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For all the features kept:</a:t>
            </a:r>
          </a:p>
          <a:p>
            <a:pPr lvl="1"/>
            <a:r>
              <a:rPr lang="en-US" dirty="0"/>
              <a:t>Delete all elements with </a:t>
            </a:r>
            <a:r>
              <a:rPr lang="en-US" dirty="0" err="1"/>
              <a:t>Feature_ID_not</a:t>
            </a:r>
            <a:r>
              <a:rPr lang="en-US" dirty="0"/>
              <a:t> (or </a:t>
            </a:r>
            <a:r>
              <a:rPr lang="en-US" dirty="0" err="1"/>
              <a:t>Feature_ID_only</a:t>
            </a:r>
            <a:r>
              <a:rPr lang="en-US" dirty="0"/>
              <a:t>, if appropriate).</a:t>
            </a:r>
          </a:p>
          <a:p>
            <a:pPr lvl="1"/>
            <a:r>
              <a:rPr lang="en-US" dirty="0"/>
              <a:t>Remove all @otherprops for </a:t>
            </a:r>
            <a:r>
              <a:rPr lang="en-US" dirty="0" err="1"/>
              <a:t>Feature_ID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Delete all elements for old version values.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Remove all the old DITAVAL files from the current branch.</a:t>
            </a:r>
          </a:p>
          <a:p>
            <a:pPr>
              <a:lnSpc>
                <a:spcPct val="120000"/>
              </a:lnSpc>
            </a:pPr>
            <a:r>
              <a:rPr lang="en-US" dirty="0"/>
              <a:t>I used XSLT, but absolutely could be done using Oxygen’s XML Refactoring features</a:t>
            </a:r>
            <a:br>
              <a:rPr lang="en-US" dirty="0"/>
            </a:br>
            <a:r>
              <a:rPr lang="en-US" dirty="0"/>
              <a:t>(Used scripts for </a:t>
            </a:r>
            <a:r>
              <a:rPr lang="en-US" dirty="0" err="1"/>
              <a:t>Feature_ID</a:t>
            </a:r>
            <a:r>
              <a:rPr lang="en-US" dirty="0"/>
              <a:t> work, but Oxygen for the Upgrade Guide values).</a:t>
            </a:r>
          </a:p>
          <a:p>
            <a:pPr>
              <a:lnSpc>
                <a:spcPct val="120000"/>
              </a:lnSpc>
            </a:pPr>
            <a:r>
              <a:rPr lang="en-US" dirty="0"/>
              <a:t>Also wrote a batch/XSLT/python script to find all the DITA topics and images used in maps to trim down the repo to just the files being used.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932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2CAE1-286D-1FAD-79B0-76AFFAF1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Wishlist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6804C-8F34-F5FE-501B-36060C2DE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Figure out how to program something less </a:t>
            </a:r>
            <a:r>
              <a:rPr lang="en-US" dirty="0" err="1"/>
              <a:t>klunky</a:t>
            </a:r>
            <a:r>
              <a:rPr lang="en-US" dirty="0"/>
              <a:t> than Excel to generate the CSV file.</a:t>
            </a:r>
            <a:br>
              <a:rPr lang="en-US" dirty="0"/>
            </a:br>
            <a:r>
              <a:rPr lang="en-US" dirty="0"/>
              <a:t>At a previous company, someone made a PHP or Python web page.</a:t>
            </a:r>
          </a:p>
          <a:p>
            <a:r>
              <a:rPr lang="en-US" dirty="0"/>
              <a:t>Now that the DITA-OT supports multiple DITAVAL files, chunk the DITAVAL files where it makes sense.</a:t>
            </a:r>
            <a:br>
              <a:rPr lang="en-US" dirty="0"/>
            </a:br>
            <a:r>
              <a:rPr lang="en-US" dirty="0"/>
              <a:t>For example, PDF vs Help should be a stand alone set of DITAVALs that you add to the list based on output type.</a:t>
            </a:r>
          </a:p>
        </p:txBody>
      </p:sp>
    </p:spTree>
    <p:extLst>
      <p:ext uri="{BB962C8B-B14F-4D97-AF65-F5344CB8AC3E}">
        <p14:creationId xmlns:p14="http://schemas.microsoft.com/office/powerpoint/2010/main" val="1133076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8C80-F507-F4D4-DBD6-1F815A357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06D5E-5BB6-41F8-A914-4FA6643ED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Actually possible to manage insanity.</a:t>
            </a:r>
          </a:p>
          <a:p>
            <a:r>
              <a:rPr lang="en-US" dirty="0"/>
              <a:t>You can generate dozens (hundreds) of DITAVAL files in a few minutes.</a:t>
            </a:r>
          </a:p>
          <a:p>
            <a:endParaRPr lang="en-US" dirty="0"/>
          </a:p>
          <a:p>
            <a:r>
              <a:rPr lang="en-US" dirty="0"/>
              <a:t>Combined with good automation, you can: </a:t>
            </a:r>
          </a:p>
          <a:p>
            <a:pPr lvl="1"/>
            <a:r>
              <a:rPr lang="en-US" dirty="0"/>
              <a:t>Maintain too many versions</a:t>
            </a:r>
          </a:p>
          <a:p>
            <a:pPr lvl="1"/>
            <a:r>
              <a:rPr lang="en-US" dirty="0"/>
              <a:t>Exclude features dropped at the last minute</a:t>
            </a:r>
          </a:p>
          <a:p>
            <a:pPr lvl="1"/>
            <a:r>
              <a:rPr lang="en-US" dirty="0"/>
              <a:t>Wrangle complicated upgrade procedures </a:t>
            </a:r>
          </a:p>
        </p:txBody>
      </p:sp>
    </p:spTree>
    <p:extLst>
      <p:ext uri="{BB962C8B-B14F-4D97-AF65-F5344CB8AC3E}">
        <p14:creationId xmlns:p14="http://schemas.microsoft.com/office/powerpoint/2010/main" val="3720603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F6BBB-0D9B-6B7D-C30B-8BE70DCC5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So Good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33569-D68F-F711-1F5E-045AA3FB3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need someone to manage all the scripting and clean up, and hopefully automation.</a:t>
            </a:r>
          </a:p>
          <a:p>
            <a:r>
              <a:rPr lang="en-US" dirty="0"/>
              <a:t>You need someone with XSLT skills to modify these scripts for what you need.</a:t>
            </a:r>
          </a:p>
          <a:p>
            <a:r>
              <a:rPr lang="en-US" dirty="0"/>
              <a:t>Training writers on using conditions correctly is hard.</a:t>
            </a:r>
            <a:br>
              <a:rPr lang="en-US" dirty="0"/>
            </a:br>
            <a:r>
              <a:rPr lang="en-US" dirty="0"/>
              <a:t>Reworking the upgrade guide to figure out how to design and implement the conditions was a 4-6 month project.</a:t>
            </a:r>
          </a:p>
          <a:p>
            <a:r>
              <a:rPr lang="en-US" dirty="0"/>
              <a:t>Excel to CSV requires some manual clean up that’s easy to forget to do.</a:t>
            </a:r>
          </a:p>
          <a:p>
            <a:r>
              <a:rPr lang="en-US" dirty="0"/>
              <a:t>If your development team has a unique method of identifying what goes into an epic, you may have difficulty identifying feature IDs.</a:t>
            </a:r>
          </a:p>
        </p:txBody>
      </p:sp>
    </p:spTree>
    <p:extLst>
      <p:ext uri="{BB962C8B-B14F-4D97-AF65-F5344CB8AC3E}">
        <p14:creationId xmlns:p14="http://schemas.microsoft.com/office/powerpoint/2010/main" val="19931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9A66E-2029-BCEF-3D2A-76493F724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13053-7553-EBE8-92AA-D8082621A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Feel free to contact me at </a:t>
            </a:r>
            <a:r>
              <a:rPr lang="en-US" dirty="0">
                <a:hlinkClick r:id="rId2"/>
              </a:rPr>
              <a:t>zoelawson17@hotmail.com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93133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3796</TotalTime>
  <Words>1102</Words>
  <Application>Microsoft Office PowerPoint</Application>
  <PresentationFormat>Widescreen</PresentationFormat>
  <Paragraphs>106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Century Gothic</vt:lpstr>
      <vt:lpstr>Vapor Trail</vt:lpstr>
      <vt:lpstr>Too Many DITAVALs </vt:lpstr>
      <vt:lpstr>About Me</vt:lpstr>
      <vt:lpstr>The Problem</vt:lpstr>
      <vt:lpstr>Solution</vt:lpstr>
      <vt:lpstr>Version Control By DITAVAL</vt:lpstr>
      <vt:lpstr>Tagging By Feature</vt:lpstr>
      <vt:lpstr>Automation Required</vt:lpstr>
      <vt:lpstr>Initial Solution</vt:lpstr>
      <vt:lpstr>Dealing with Versions</vt:lpstr>
      <vt:lpstr>Comparing Upgrade Guide DITAMaps</vt:lpstr>
      <vt:lpstr>Demo</vt:lpstr>
      <vt:lpstr>Source Management</vt:lpstr>
      <vt:lpstr>Wishlist</vt:lpstr>
      <vt:lpstr>Good Things</vt:lpstr>
      <vt:lpstr>Not So Good Things</vt:lpstr>
      <vt:lpstr>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 Many DITAVALs </dc:title>
  <dc:creator>Zoe Lawson</dc:creator>
  <cp:lastModifiedBy>Zoe Lawson</cp:lastModifiedBy>
  <cp:revision>9</cp:revision>
  <dcterms:created xsi:type="dcterms:W3CDTF">2023-11-06T02:41:22Z</dcterms:created>
  <dcterms:modified xsi:type="dcterms:W3CDTF">2023-11-08T17:58:00Z</dcterms:modified>
</cp:coreProperties>
</file>